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7561263" cy="10693400"/>
  <p:notesSz cx="6797675" cy="9926638"/>
  <p:defaultTextStyle>
    <a:defPPr>
      <a:defRPr lang="en-US"/>
    </a:defPPr>
    <a:lvl1pPr marL="0" algn="l" defTabSz="995690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1pPr>
    <a:lvl2pPr marL="497845" algn="l" defTabSz="995690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2pPr>
    <a:lvl3pPr marL="995690" algn="l" defTabSz="995690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3pPr>
    <a:lvl4pPr marL="1493535" algn="l" defTabSz="995690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4pPr>
    <a:lvl5pPr marL="1991380" algn="l" defTabSz="995690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5pPr>
    <a:lvl6pPr marL="2489225" algn="l" defTabSz="995690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6pPr>
    <a:lvl7pPr marL="2987070" algn="l" defTabSz="995690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7pPr>
    <a:lvl8pPr marL="3484916" algn="l" defTabSz="995690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8pPr>
    <a:lvl9pPr marL="3982761" algn="l" defTabSz="995690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368">
          <p15:clr>
            <a:srgbClr val="A4A3A4"/>
          </p15:clr>
        </p15:guide>
        <p15:guide id="2" pos="238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77A1E"/>
    <a:srgbClr val="FF9900"/>
    <a:srgbClr val="FB9037"/>
    <a:srgbClr val="A72D92"/>
    <a:srgbClr val="B23B7E"/>
    <a:srgbClr val="9F011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3078" y="60"/>
      </p:cViewPr>
      <p:guideLst>
        <p:guide orient="horz" pos="3368"/>
        <p:guide pos="2381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5659" cy="496332"/>
          </a:xfrm>
          <a:prstGeom prst="rect">
            <a:avLst/>
          </a:prstGeom>
        </p:spPr>
        <p:txBody>
          <a:bodyPr vert="horz" lIns="91427" tIns="45714" rIns="91427" bIns="45714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4" y="0"/>
            <a:ext cx="2945659" cy="496332"/>
          </a:xfrm>
          <a:prstGeom prst="rect">
            <a:avLst/>
          </a:prstGeom>
        </p:spPr>
        <p:txBody>
          <a:bodyPr vert="horz" lIns="91427" tIns="45714" rIns="91427" bIns="45714" rtlCol="0"/>
          <a:lstStyle>
            <a:lvl1pPr algn="r">
              <a:defRPr sz="1200"/>
            </a:lvl1pPr>
          </a:lstStyle>
          <a:p>
            <a:fld id="{3649744C-68FE-4096-B52B-E5976257AE3C}" type="datetimeFigureOut">
              <a:rPr lang="en-GB" smtClean="0"/>
              <a:t>04/05/2016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082800" y="744538"/>
            <a:ext cx="263207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27" tIns="45714" rIns="91427" bIns="45714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4"/>
            <a:ext cx="5438140" cy="4466987"/>
          </a:xfrm>
          <a:prstGeom prst="rect">
            <a:avLst/>
          </a:prstGeom>
        </p:spPr>
        <p:txBody>
          <a:bodyPr vert="horz" lIns="91427" tIns="45714" rIns="91427" bIns="45714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9428583"/>
            <a:ext cx="2945659" cy="496332"/>
          </a:xfrm>
          <a:prstGeom prst="rect">
            <a:avLst/>
          </a:prstGeom>
        </p:spPr>
        <p:txBody>
          <a:bodyPr vert="horz" lIns="91427" tIns="45714" rIns="91427" bIns="45714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4" y="9428583"/>
            <a:ext cx="2945659" cy="496332"/>
          </a:xfrm>
          <a:prstGeom prst="rect">
            <a:avLst/>
          </a:prstGeom>
        </p:spPr>
        <p:txBody>
          <a:bodyPr vert="horz" lIns="91427" tIns="45714" rIns="91427" bIns="45714" rtlCol="0" anchor="b"/>
          <a:lstStyle>
            <a:lvl1pPr algn="r">
              <a:defRPr sz="1200"/>
            </a:lvl1pPr>
          </a:lstStyle>
          <a:p>
            <a:fld id="{14EA4C51-BD31-4DFC-B663-289171857BEE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092052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95690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97845" algn="l" defTabSz="995690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95690" algn="l" defTabSz="995690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493535" algn="l" defTabSz="995690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991380" algn="l" defTabSz="995690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489225" algn="l" defTabSz="995690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987070" algn="l" defTabSz="995690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484916" algn="l" defTabSz="995690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982761" algn="l" defTabSz="995690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082800" y="744538"/>
            <a:ext cx="2632075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EA4C51-BD31-4DFC-B663-289171857BEE}" type="slidenum">
              <a:rPr lang="en-GB" smtClean="0"/>
              <a:t>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961904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7095" y="3321889"/>
            <a:ext cx="6427074" cy="229215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4190" y="6059594"/>
            <a:ext cx="5292884" cy="2732757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978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956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4935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9913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4892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9870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4849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9827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CF201-7731-4ABD-8361-A12964E0F8D1}" type="datetimeFigureOut">
              <a:rPr lang="en-GB" smtClean="0"/>
              <a:t>04/05/2016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939F53-5619-4630-B142-990704EFBF9D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235478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CF201-7731-4ABD-8361-A12964E0F8D1}" type="datetimeFigureOut">
              <a:rPr lang="en-GB" smtClean="0"/>
              <a:t>04/05/2016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939F53-5619-4630-B142-990704EFBF9D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700536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81916" y="428233"/>
            <a:ext cx="1701284" cy="91240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78063" y="428233"/>
            <a:ext cx="4977831" cy="91240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CF201-7731-4ABD-8361-A12964E0F8D1}" type="datetimeFigureOut">
              <a:rPr lang="en-GB" smtClean="0"/>
              <a:t>04/05/2016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939F53-5619-4630-B142-990704EFBF9D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969373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CF201-7731-4ABD-8361-A12964E0F8D1}" type="datetimeFigureOut">
              <a:rPr lang="en-GB" smtClean="0"/>
              <a:t>04/05/2016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939F53-5619-4630-B142-990704EFBF9D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769152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7288" y="6871500"/>
            <a:ext cx="6427074" cy="2123828"/>
          </a:xfrm>
        </p:spPr>
        <p:txBody>
          <a:bodyPr anchor="t"/>
          <a:lstStyle>
            <a:lvl1pPr algn="l">
              <a:defRPr sz="44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97288" y="4532322"/>
            <a:ext cx="6427074" cy="2339180"/>
          </a:xfrm>
        </p:spPr>
        <p:txBody>
          <a:bodyPr anchor="b"/>
          <a:lstStyle>
            <a:lvl1pPr marL="0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97845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95690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3pPr>
            <a:lvl4pPr marL="1493535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4pPr>
            <a:lvl5pPr marL="199138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5pPr>
            <a:lvl6pPr marL="2489225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6pPr>
            <a:lvl7pPr marL="298707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7pPr>
            <a:lvl8pPr marL="3484916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8pPr>
            <a:lvl9pPr marL="3982761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CF201-7731-4ABD-8361-A12964E0F8D1}" type="datetimeFigureOut">
              <a:rPr lang="en-GB" smtClean="0"/>
              <a:t>04/05/2016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939F53-5619-4630-B142-990704EFBF9D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843298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78063" y="2495130"/>
            <a:ext cx="3339558" cy="7057150"/>
          </a:xfrm>
        </p:spPr>
        <p:txBody>
          <a:bodyPr/>
          <a:lstStyle>
            <a:lvl1pPr>
              <a:defRPr sz="3000"/>
            </a:lvl1pPr>
            <a:lvl2pPr>
              <a:defRPr sz="26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43642" y="2495130"/>
            <a:ext cx="3339558" cy="7057150"/>
          </a:xfrm>
        </p:spPr>
        <p:txBody>
          <a:bodyPr/>
          <a:lstStyle>
            <a:lvl1pPr>
              <a:defRPr sz="3000"/>
            </a:lvl1pPr>
            <a:lvl2pPr>
              <a:defRPr sz="26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CF201-7731-4ABD-8361-A12964E0F8D1}" type="datetimeFigureOut">
              <a:rPr lang="en-GB" smtClean="0"/>
              <a:t>04/05/2016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939F53-5619-4630-B142-990704EFBF9D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144718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8064" y="2393640"/>
            <a:ext cx="3340871" cy="997555"/>
          </a:xfrm>
        </p:spPr>
        <p:txBody>
          <a:bodyPr anchor="b"/>
          <a:lstStyle>
            <a:lvl1pPr marL="0" indent="0">
              <a:buNone/>
              <a:defRPr sz="2600" b="1"/>
            </a:lvl1pPr>
            <a:lvl2pPr marL="497845" indent="0">
              <a:buNone/>
              <a:defRPr sz="2200" b="1"/>
            </a:lvl2pPr>
            <a:lvl3pPr marL="995690" indent="0">
              <a:buNone/>
              <a:defRPr sz="2000" b="1"/>
            </a:lvl3pPr>
            <a:lvl4pPr marL="1493535" indent="0">
              <a:buNone/>
              <a:defRPr sz="1700" b="1"/>
            </a:lvl4pPr>
            <a:lvl5pPr marL="1991380" indent="0">
              <a:buNone/>
              <a:defRPr sz="1700" b="1"/>
            </a:lvl5pPr>
            <a:lvl6pPr marL="2489225" indent="0">
              <a:buNone/>
              <a:defRPr sz="1700" b="1"/>
            </a:lvl6pPr>
            <a:lvl7pPr marL="2987070" indent="0">
              <a:buNone/>
              <a:defRPr sz="1700" b="1"/>
            </a:lvl7pPr>
            <a:lvl8pPr marL="3484916" indent="0">
              <a:buNone/>
              <a:defRPr sz="1700" b="1"/>
            </a:lvl8pPr>
            <a:lvl9pPr marL="3982761" indent="0">
              <a:buNone/>
              <a:defRPr sz="17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8064" y="3391194"/>
            <a:ext cx="3340871" cy="6161082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41021" y="2393640"/>
            <a:ext cx="3342183" cy="997555"/>
          </a:xfrm>
        </p:spPr>
        <p:txBody>
          <a:bodyPr anchor="b"/>
          <a:lstStyle>
            <a:lvl1pPr marL="0" indent="0">
              <a:buNone/>
              <a:defRPr sz="2600" b="1"/>
            </a:lvl1pPr>
            <a:lvl2pPr marL="497845" indent="0">
              <a:buNone/>
              <a:defRPr sz="2200" b="1"/>
            </a:lvl2pPr>
            <a:lvl3pPr marL="995690" indent="0">
              <a:buNone/>
              <a:defRPr sz="2000" b="1"/>
            </a:lvl3pPr>
            <a:lvl4pPr marL="1493535" indent="0">
              <a:buNone/>
              <a:defRPr sz="1700" b="1"/>
            </a:lvl4pPr>
            <a:lvl5pPr marL="1991380" indent="0">
              <a:buNone/>
              <a:defRPr sz="1700" b="1"/>
            </a:lvl5pPr>
            <a:lvl6pPr marL="2489225" indent="0">
              <a:buNone/>
              <a:defRPr sz="1700" b="1"/>
            </a:lvl6pPr>
            <a:lvl7pPr marL="2987070" indent="0">
              <a:buNone/>
              <a:defRPr sz="1700" b="1"/>
            </a:lvl7pPr>
            <a:lvl8pPr marL="3484916" indent="0">
              <a:buNone/>
              <a:defRPr sz="1700" b="1"/>
            </a:lvl8pPr>
            <a:lvl9pPr marL="3982761" indent="0">
              <a:buNone/>
              <a:defRPr sz="17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41021" y="3391194"/>
            <a:ext cx="3342183" cy="6161082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CF201-7731-4ABD-8361-A12964E0F8D1}" type="datetimeFigureOut">
              <a:rPr lang="en-GB" smtClean="0"/>
              <a:t>04/05/2016</a:t>
            </a:fld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939F53-5619-4630-B142-990704EFBF9D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155805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CF201-7731-4ABD-8361-A12964E0F8D1}" type="datetimeFigureOut">
              <a:rPr lang="en-GB" smtClean="0"/>
              <a:t>04/05/2016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939F53-5619-4630-B142-990704EFBF9D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200399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CF201-7731-4ABD-8361-A12964E0F8D1}" type="datetimeFigureOut">
              <a:rPr lang="en-GB" smtClean="0"/>
              <a:t>04/05/2016</a:t>
            </a:fld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939F53-5619-4630-B142-990704EFBF9D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97284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8067" y="425758"/>
            <a:ext cx="2487604" cy="1811938"/>
          </a:xfrm>
        </p:spPr>
        <p:txBody>
          <a:bodyPr anchor="b"/>
          <a:lstStyle>
            <a:lvl1pPr algn="l">
              <a:defRPr sz="22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56247" y="425759"/>
            <a:ext cx="4226957" cy="9126521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6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78067" y="2237694"/>
            <a:ext cx="2487604" cy="7314584"/>
          </a:xfrm>
        </p:spPr>
        <p:txBody>
          <a:bodyPr/>
          <a:lstStyle>
            <a:lvl1pPr marL="0" indent="0">
              <a:buNone/>
              <a:defRPr sz="1500"/>
            </a:lvl1pPr>
            <a:lvl2pPr marL="497845" indent="0">
              <a:buNone/>
              <a:defRPr sz="1300"/>
            </a:lvl2pPr>
            <a:lvl3pPr marL="995690" indent="0">
              <a:buNone/>
              <a:defRPr sz="1100"/>
            </a:lvl3pPr>
            <a:lvl4pPr marL="1493535" indent="0">
              <a:buNone/>
              <a:defRPr sz="1000"/>
            </a:lvl4pPr>
            <a:lvl5pPr marL="1991380" indent="0">
              <a:buNone/>
              <a:defRPr sz="1000"/>
            </a:lvl5pPr>
            <a:lvl6pPr marL="2489225" indent="0">
              <a:buNone/>
              <a:defRPr sz="1000"/>
            </a:lvl6pPr>
            <a:lvl7pPr marL="2987070" indent="0">
              <a:buNone/>
              <a:defRPr sz="1000"/>
            </a:lvl7pPr>
            <a:lvl8pPr marL="3484916" indent="0">
              <a:buNone/>
              <a:defRPr sz="1000"/>
            </a:lvl8pPr>
            <a:lvl9pPr marL="3982761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CF201-7731-4ABD-8361-A12964E0F8D1}" type="datetimeFigureOut">
              <a:rPr lang="en-GB" smtClean="0"/>
              <a:t>04/05/2016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939F53-5619-4630-B142-990704EFBF9D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055480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2060" y="7485382"/>
            <a:ext cx="4536758" cy="883692"/>
          </a:xfrm>
        </p:spPr>
        <p:txBody>
          <a:bodyPr anchor="b"/>
          <a:lstStyle>
            <a:lvl1pPr algn="l">
              <a:defRPr sz="22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482060" y="955475"/>
            <a:ext cx="4536758" cy="6416040"/>
          </a:xfrm>
        </p:spPr>
        <p:txBody>
          <a:bodyPr/>
          <a:lstStyle>
            <a:lvl1pPr marL="0" indent="0">
              <a:buNone/>
              <a:defRPr sz="3500"/>
            </a:lvl1pPr>
            <a:lvl2pPr marL="497845" indent="0">
              <a:buNone/>
              <a:defRPr sz="3000"/>
            </a:lvl2pPr>
            <a:lvl3pPr marL="995690" indent="0">
              <a:buNone/>
              <a:defRPr sz="2600"/>
            </a:lvl3pPr>
            <a:lvl4pPr marL="1493535" indent="0">
              <a:buNone/>
              <a:defRPr sz="2200"/>
            </a:lvl4pPr>
            <a:lvl5pPr marL="1991380" indent="0">
              <a:buNone/>
              <a:defRPr sz="2200"/>
            </a:lvl5pPr>
            <a:lvl6pPr marL="2489225" indent="0">
              <a:buNone/>
              <a:defRPr sz="2200"/>
            </a:lvl6pPr>
            <a:lvl7pPr marL="2987070" indent="0">
              <a:buNone/>
              <a:defRPr sz="2200"/>
            </a:lvl7pPr>
            <a:lvl8pPr marL="3484916" indent="0">
              <a:buNone/>
              <a:defRPr sz="2200"/>
            </a:lvl8pPr>
            <a:lvl9pPr marL="3982761" indent="0">
              <a:buNone/>
              <a:defRPr sz="2200"/>
            </a:lvl9pPr>
          </a:lstStyle>
          <a:p>
            <a:r>
              <a:rPr lang="en-US" dirty="0"/>
              <a:t>Click icon to add picture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2060" y="8369074"/>
            <a:ext cx="4536758" cy="1254988"/>
          </a:xfrm>
        </p:spPr>
        <p:txBody>
          <a:bodyPr/>
          <a:lstStyle>
            <a:lvl1pPr marL="0" indent="0">
              <a:buNone/>
              <a:defRPr sz="1500"/>
            </a:lvl1pPr>
            <a:lvl2pPr marL="497845" indent="0">
              <a:buNone/>
              <a:defRPr sz="1300"/>
            </a:lvl2pPr>
            <a:lvl3pPr marL="995690" indent="0">
              <a:buNone/>
              <a:defRPr sz="1100"/>
            </a:lvl3pPr>
            <a:lvl4pPr marL="1493535" indent="0">
              <a:buNone/>
              <a:defRPr sz="1000"/>
            </a:lvl4pPr>
            <a:lvl5pPr marL="1991380" indent="0">
              <a:buNone/>
              <a:defRPr sz="1000"/>
            </a:lvl5pPr>
            <a:lvl6pPr marL="2489225" indent="0">
              <a:buNone/>
              <a:defRPr sz="1000"/>
            </a:lvl6pPr>
            <a:lvl7pPr marL="2987070" indent="0">
              <a:buNone/>
              <a:defRPr sz="1000"/>
            </a:lvl7pPr>
            <a:lvl8pPr marL="3484916" indent="0">
              <a:buNone/>
              <a:defRPr sz="1000"/>
            </a:lvl8pPr>
            <a:lvl9pPr marL="3982761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CF201-7731-4ABD-8361-A12964E0F8D1}" type="datetimeFigureOut">
              <a:rPr lang="en-GB" smtClean="0"/>
              <a:t>04/05/2016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939F53-5619-4630-B142-990704EFBF9D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969764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78063" y="428232"/>
            <a:ext cx="6805137" cy="1782233"/>
          </a:xfrm>
          <a:prstGeom prst="rect">
            <a:avLst/>
          </a:prstGeom>
        </p:spPr>
        <p:txBody>
          <a:bodyPr vert="horz" lIns="99569" tIns="49785" rIns="99569" bIns="49785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8063" y="2495130"/>
            <a:ext cx="6805137" cy="7057150"/>
          </a:xfrm>
          <a:prstGeom prst="rect">
            <a:avLst/>
          </a:prstGeom>
        </p:spPr>
        <p:txBody>
          <a:bodyPr vert="horz" lIns="99569" tIns="49785" rIns="99569" bIns="49785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78063" y="9911200"/>
            <a:ext cx="1764295" cy="569324"/>
          </a:xfrm>
          <a:prstGeom prst="rect">
            <a:avLst/>
          </a:prstGeom>
        </p:spPr>
        <p:txBody>
          <a:bodyPr vert="horz" lIns="99569" tIns="49785" rIns="99569" bIns="49785" rtlCol="0" anchor="ctr"/>
          <a:lstStyle>
            <a:lvl1pPr algn="l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ECF201-7731-4ABD-8361-A12964E0F8D1}" type="datetimeFigureOut">
              <a:rPr lang="en-GB" smtClean="0"/>
              <a:t>04/05/2016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3432" y="9911200"/>
            <a:ext cx="2394400" cy="569324"/>
          </a:xfrm>
          <a:prstGeom prst="rect">
            <a:avLst/>
          </a:prstGeom>
        </p:spPr>
        <p:txBody>
          <a:bodyPr vert="horz" lIns="99569" tIns="49785" rIns="99569" bIns="49785" rtlCol="0" anchor="ctr"/>
          <a:lstStyle>
            <a:lvl1pPr algn="ctr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18905" y="9911200"/>
            <a:ext cx="1764295" cy="569324"/>
          </a:xfrm>
          <a:prstGeom prst="rect">
            <a:avLst/>
          </a:prstGeom>
        </p:spPr>
        <p:txBody>
          <a:bodyPr vert="horz" lIns="99569" tIns="49785" rIns="99569" bIns="49785" rtlCol="0" anchor="ctr"/>
          <a:lstStyle>
            <a:lvl1pPr algn="r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939F53-5619-4630-B142-990704EFBF9D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825233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95690" rtl="0" eaLnBrk="1" latinLnBrk="0" hangingPunct="1">
        <a:spcBef>
          <a:spcPct val="0"/>
        </a:spcBef>
        <a:buNone/>
        <a:defRPr sz="4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73384" indent="-373384" algn="l" defTabSz="995690" rtl="0" eaLnBrk="1" latinLnBrk="0" hangingPunct="1">
        <a:spcBef>
          <a:spcPct val="20000"/>
        </a:spcBef>
        <a:buFont typeface="Arial" panose="020B0604020202020204" pitchFamily="34" charset="0"/>
        <a:buChar char="•"/>
        <a:defRPr sz="3500" kern="1200">
          <a:solidFill>
            <a:schemeClr val="tx1"/>
          </a:solidFill>
          <a:latin typeface="+mn-lt"/>
          <a:ea typeface="+mn-ea"/>
          <a:cs typeface="+mn-cs"/>
        </a:defRPr>
      </a:lvl1pPr>
      <a:lvl2pPr marL="808998" indent="-311153" algn="l" defTabSz="995690" rtl="0" eaLnBrk="1" latinLnBrk="0" hangingPunct="1">
        <a:spcBef>
          <a:spcPct val="20000"/>
        </a:spcBef>
        <a:buFont typeface="Arial" panose="020B0604020202020204" pitchFamily="34" charset="0"/>
        <a:buChar char="–"/>
        <a:defRPr sz="3000" kern="1200">
          <a:solidFill>
            <a:schemeClr val="tx1"/>
          </a:solidFill>
          <a:latin typeface="+mn-lt"/>
          <a:ea typeface="+mn-ea"/>
          <a:cs typeface="+mn-cs"/>
        </a:defRPr>
      </a:lvl2pPr>
      <a:lvl3pPr marL="1244613" indent="-248923" algn="l" defTabSz="995690" rtl="0" eaLnBrk="1" latinLnBrk="0" hangingPunct="1">
        <a:spcBef>
          <a:spcPct val="20000"/>
        </a:spcBef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3pPr>
      <a:lvl4pPr marL="1742458" indent="-248923" algn="l" defTabSz="995690" rtl="0" eaLnBrk="1" latinLnBrk="0" hangingPunct="1">
        <a:spcBef>
          <a:spcPct val="20000"/>
        </a:spcBef>
        <a:buFont typeface="Arial" panose="020B0604020202020204" pitchFamily="34" charset="0"/>
        <a:buChar char="–"/>
        <a:defRPr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2240303" indent="-248923" algn="l" defTabSz="995690" rtl="0" eaLnBrk="1" latinLnBrk="0" hangingPunct="1">
        <a:spcBef>
          <a:spcPct val="20000"/>
        </a:spcBef>
        <a:buFont typeface="Arial" panose="020B0604020202020204" pitchFamily="34" charset="0"/>
        <a:buChar char="»"/>
        <a:defRPr sz="2200" kern="1200">
          <a:solidFill>
            <a:schemeClr val="tx1"/>
          </a:solidFill>
          <a:latin typeface="+mn-lt"/>
          <a:ea typeface="+mn-ea"/>
          <a:cs typeface="+mn-cs"/>
        </a:defRPr>
      </a:lvl5pPr>
      <a:lvl6pPr marL="2738148" indent="-248923" algn="l" defTabSz="995690" rtl="0" eaLnBrk="1" latinLnBrk="0" hangingPunct="1">
        <a:spcBef>
          <a:spcPct val="20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6pPr>
      <a:lvl7pPr marL="3235993" indent="-248923" algn="l" defTabSz="995690" rtl="0" eaLnBrk="1" latinLnBrk="0" hangingPunct="1">
        <a:spcBef>
          <a:spcPct val="20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7pPr>
      <a:lvl8pPr marL="3733838" indent="-248923" algn="l" defTabSz="995690" rtl="0" eaLnBrk="1" latinLnBrk="0" hangingPunct="1">
        <a:spcBef>
          <a:spcPct val="20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8pPr>
      <a:lvl9pPr marL="4231683" indent="-248923" algn="l" defTabSz="995690" rtl="0" eaLnBrk="1" latinLnBrk="0" hangingPunct="1">
        <a:spcBef>
          <a:spcPct val="20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9569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97845" algn="l" defTabSz="99569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95690" algn="l" defTabSz="99569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493535" algn="l" defTabSz="99569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991380" algn="l" defTabSz="99569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489225" algn="l" defTabSz="99569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87070" algn="l" defTabSz="99569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84916" algn="l" defTabSz="99569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982761" algn="l" defTabSz="99569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Rectangle 43"/>
          <p:cNvSpPr/>
          <p:nvPr/>
        </p:nvSpPr>
        <p:spPr>
          <a:xfrm rot="16200000">
            <a:off x="-5145648" y="5151499"/>
            <a:ext cx="10687804" cy="396000"/>
          </a:xfrm>
          <a:prstGeom prst="rect">
            <a:avLst/>
          </a:prstGeom>
          <a:solidFill>
            <a:srgbClr val="F77A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1"/>
          </p:nvPr>
        </p:nvSpPr>
        <p:spPr>
          <a:xfrm>
            <a:off x="396255" y="10321530"/>
            <a:ext cx="7165007" cy="371870"/>
          </a:xfrm>
        </p:spPr>
        <p:txBody>
          <a:bodyPr/>
          <a:lstStyle/>
          <a:p>
            <a:r>
              <a:rPr lang="en-GB" sz="1250" dirty="0"/>
              <a:t>Clydesdale Ltd, 3 Sunbeam Road, Woburn Road Industrial Estate, Kempston, Bedfordshire MK42 7BZ </a:t>
            </a:r>
          </a:p>
          <a:p>
            <a:r>
              <a:rPr lang="en-GB" sz="1250" dirty="0"/>
              <a:t>Tel: 01234 855855  ¦ Fax: 01234 855800  ¦  Email: sales@clydesdale.net  ¦  Web: www.clydesdale.net</a:t>
            </a:r>
            <a:r>
              <a:rPr lang="en-GB" sz="1250" u="sng" dirty="0">
                <a:solidFill>
                  <a:schemeClr val="tx1"/>
                </a:solidFill>
              </a:rPr>
              <a:t>  </a:t>
            </a:r>
            <a:r>
              <a:rPr lang="en-GB" sz="1250" dirty="0"/>
              <a:t>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6948983" y="71662"/>
            <a:ext cx="6122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000" dirty="0">
                <a:latin typeface="Arial Narrow" panose="020B0606020202030204" pitchFamily="34" charset="0"/>
              </a:rPr>
              <a:t>Rev 01  04/05/16</a:t>
            </a:r>
          </a:p>
        </p:txBody>
      </p:sp>
      <p:graphicFrame>
        <p:nvGraphicFramePr>
          <p:cNvPr id="39" name="Table 3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60705487"/>
              </p:ext>
            </p:extLst>
          </p:nvPr>
        </p:nvGraphicFramePr>
        <p:xfrm>
          <a:off x="396255" y="1242244"/>
          <a:ext cx="7165006" cy="396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82503">
                  <a:extLst>
                    <a:ext uri="{9D8B030D-6E8A-4147-A177-3AD203B41FA5}">
                      <a16:colId xmlns:a16="http://schemas.microsoft.com/office/drawing/2014/main" val="245839777"/>
                    </a:ext>
                  </a:extLst>
                </a:gridCol>
                <a:gridCol w="3582503">
                  <a:extLst>
                    <a:ext uri="{9D8B030D-6E8A-4147-A177-3AD203B41FA5}">
                      <a16:colId xmlns:a16="http://schemas.microsoft.com/office/drawing/2014/main" val="203260804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b="1" baseline="0" dirty="0"/>
                        <a:t>DATASHEET: CLY 300 FC-2310</a:t>
                      </a:r>
                      <a:endParaRPr lang="en-GB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b="0" dirty="0"/>
                        <a:t>Dead cable and phase identifier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00489368"/>
                  </a:ext>
                </a:extLst>
              </a:tr>
            </a:tbl>
          </a:graphicData>
        </a:graphic>
      </p:graphicFrame>
      <p:sp>
        <p:nvSpPr>
          <p:cNvPr id="9" name="Rectangle 8"/>
          <p:cNvSpPr/>
          <p:nvPr/>
        </p:nvSpPr>
        <p:spPr>
          <a:xfrm>
            <a:off x="0" y="1674292"/>
            <a:ext cx="7561261" cy="45719"/>
          </a:xfrm>
          <a:prstGeom prst="rect">
            <a:avLst/>
          </a:prstGeom>
          <a:solidFill>
            <a:srgbClr val="F77A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52" name="Picture 5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4286" y="174915"/>
            <a:ext cx="3703904" cy="933878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-5292377" y="1358871"/>
            <a:ext cx="377825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en-GB" sz="1200" dirty="0"/>
          </a:p>
          <a:p>
            <a:endParaRPr lang="en-GB" sz="12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6415" y="1744279"/>
            <a:ext cx="4140670" cy="3588063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684286" y="5349210"/>
            <a:ext cx="6570837" cy="47500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200"/>
              </a:spcAft>
            </a:pPr>
            <a:r>
              <a:rPr lang="en-GB" sz="1150" b="1" u="sng" dirty="0">
                <a:latin typeface="Arial Narrow" panose="020B0606020202030204" pitchFamily="34" charset="0"/>
              </a:rPr>
              <a:t>Application</a:t>
            </a:r>
          </a:p>
          <a:p>
            <a:pPr>
              <a:spcAft>
                <a:spcPts val="200"/>
              </a:spcAft>
            </a:pPr>
            <a:r>
              <a:rPr lang="en-GB" sz="1150" dirty="0">
                <a:latin typeface="Arial Narrow" panose="020B0606020202030204" pitchFamily="34" charset="0"/>
              </a:rPr>
              <a:t>Used on dead / de-energised cables to provide a clear identification of a specific cable, individual phase or the continuity of each conductor.</a:t>
            </a:r>
          </a:p>
          <a:p>
            <a:pPr>
              <a:spcAft>
                <a:spcPts val="200"/>
              </a:spcAft>
            </a:pPr>
            <a:r>
              <a:rPr lang="en-GB" sz="1150" dirty="0">
                <a:latin typeface="Arial Narrow" panose="020B0606020202030204" pitchFamily="34" charset="0"/>
              </a:rPr>
              <a:t>This device would typically be used for:</a:t>
            </a:r>
          </a:p>
          <a:p>
            <a:pPr marL="171450" indent="-171450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GB" sz="1150" dirty="0">
                <a:latin typeface="Arial Narrow" panose="020B0606020202030204" pitchFamily="34" charset="0"/>
              </a:rPr>
              <a:t>Dead cable jointing teams before and during work</a:t>
            </a:r>
          </a:p>
          <a:p>
            <a:pPr marL="171450" indent="-171450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GB" sz="1150" dirty="0">
                <a:latin typeface="Arial Narrow" panose="020B0606020202030204" pitchFamily="34" charset="0"/>
              </a:rPr>
              <a:t>Fault tracing on broken, de-energised cables</a:t>
            </a:r>
          </a:p>
          <a:p>
            <a:pPr>
              <a:spcAft>
                <a:spcPts val="200"/>
              </a:spcAft>
            </a:pPr>
            <a:r>
              <a:rPr lang="en-GB" sz="1150" dirty="0">
                <a:latin typeface="Arial Narrow" panose="020B0606020202030204" pitchFamily="34" charset="0"/>
              </a:rPr>
              <a:t>The FC2310 can be trusted to give positive and reliable identification even when there are multiple cables running in and around each other in close proximity.</a:t>
            </a:r>
          </a:p>
          <a:p>
            <a:pPr>
              <a:spcAft>
                <a:spcPts val="200"/>
              </a:spcAft>
            </a:pPr>
            <a:r>
              <a:rPr lang="en-GB" sz="1150" dirty="0">
                <a:latin typeface="Arial Narrow" panose="020B0606020202030204" pitchFamily="34" charset="0"/>
              </a:rPr>
              <a:t>It is equipped with a function-specific probe set that allows a single user to ID the individual phases on both of the faces of a cut cable before final jointing is commenced.</a:t>
            </a:r>
          </a:p>
          <a:p>
            <a:pPr>
              <a:spcAft>
                <a:spcPts val="200"/>
              </a:spcAft>
            </a:pPr>
            <a:r>
              <a:rPr lang="en-GB" sz="1150" dirty="0">
                <a:latin typeface="Arial Narrow" panose="020B0606020202030204" pitchFamily="34" charset="0"/>
              </a:rPr>
              <a:t>The “transmission” unit can be encoded with a customisable voice message so that multiple FC2310 systems can be used on the same network without fear of misidentification at any point.</a:t>
            </a:r>
          </a:p>
          <a:p>
            <a:pPr>
              <a:spcAft>
                <a:spcPts val="200"/>
              </a:spcAft>
            </a:pPr>
            <a:endParaRPr lang="en-GB" sz="1150" dirty="0">
              <a:latin typeface="Arial Narrow" panose="020B0606020202030204" pitchFamily="34" charset="0"/>
            </a:endParaRPr>
          </a:p>
          <a:p>
            <a:pPr>
              <a:spcAft>
                <a:spcPts val="200"/>
              </a:spcAft>
            </a:pPr>
            <a:r>
              <a:rPr lang="en-GB" sz="1150" b="1" u="sng" dirty="0">
                <a:latin typeface="Arial Narrow" panose="020B0606020202030204" pitchFamily="34" charset="0"/>
              </a:rPr>
              <a:t>Usage</a:t>
            </a:r>
          </a:p>
          <a:p>
            <a:pPr>
              <a:spcAft>
                <a:spcPts val="200"/>
              </a:spcAft>
            </a:pPr>
            <a:r>
              <a:rPr lang="en-GB" sz="1150" dirty="0">
                <a:latin typeface="Arial Narrow" panose="020B0606020202030204" pitchFamily="34" charset="0"/>
              </a:rPr>
              <a:t>For this purpose, the FC2310 consists of 3 main units</a:t>
            </a:r>
          </a:p>
          <a:p>
            <a:pPr marL="171450" indent="-171450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GB" sz="1150" dirty="0">
                <a:latin typeface="Arial Narrow" panose="020B0606020202030204" pitchFamily="34" charset="0"/>
              </a:rPr>
              <a:t>FC2300 EA transmitter for cable end “A”</a:t>
            </a:r>
          </a:p>
          <a:p>
            <a:pPr marL="171450" indent="-171450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GB" sz="1150" dirty="0">
                <a:latin typeface="Arial Narrow" panose="020B0606020202030204" pitchFamily="34" charset="0"/>
              </a:rPr>
              <a:t>FC2300 EB transmitter for cable end “B”</a:t>
            </a:r>
          </a:p>
          <a:p>
            <a:pPr marL="171450" indent="-171450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GB" sz="1150" dirty="0">
                <a:latin typeface="Arial Narrow" panose="020B0606020202030204" pitchFamily="34" charset="0"/>
              </a:rPr>
              <a:t>FC2300 D hand unit.</a:t>
            </a:r>
          </a:p>
          <a:p>
            <a:pPr>
              <a:spcAft>
                <a:spcPts val="200"/>
              </a:spcAft>
            </a:pPr>
            <a:r>
              <a:rPr lang="en-GB" sz="1150" dirty="0">
                <a:latin typeface="Arial Narrow" panose="020B0606020202030204" pitchFamily="34" charset="0"/>
              </a:rPr>
              <a:t>All conductor ends and any cable shielding must be shorted together with the provided shunt assemblies and connected to ground before identification can begin.</a:t>
            </a:r>
          </a:p>
          <a:p>
            <a:pPr>
              <a:spcAft>
                <a:spcPts val="200"/>
              </a:spcAft>
            </a:pPr>
            <a:r>
              <a:rPr lang="en-GB" sz="1150" dirty="0">
                <a:latin typeface="Arial Narrow" panose="020B0606020202030204" pitchFamily="34" charset="0"/>
              </a:rPr>
              <a:t>The units can then be configured for  a basic cable ID, phasing, continuity checking or cut cable phase ID. Full details of how to achieve each scenario are provided in the comprehensive manual.</a:t>
            </a:r>
          </a:p>
          <a:p>
            <a:pPr>
              <a:spcAft>
                <a:spcPts val="200"/>
              </a:spcAft>
            </a:pPr>
            <a:r>
              <a:rPr lang="en-GB" sz="1150" dirty="0">
                <a:latin typeface="Arial Narrow" panose="020B0606020202030204" pitchFamily="34" charset="0"/>
              </a:rPr>
              <a:t>The units are all contained in one heavy duty case to protect the unit from damage.</a:t>
            </a:r>
          </a:p>
        </p:txBody>
      </p:sp>
    </p:spTree>
    <p:extLst>
      <p:ext uri="{BB962C8B-B14F-4D97-AF65-F5344CB8AC3E}">
        <p14:creationId xmlns:p14="http://schemas.microsoft.com/office/powerpoint/2010/main" val="3667588753"/>
      </p:ext>
    </p:extLst>
  </p:cSld>
  <p:clrMapOvr>
    <a:masterClrMapping/>
  </p:clrMapOvr>
</p:sld>
</file>

<file path=ppt/theme/theme1.xml><?xml version="1.0" encoding="utf-8"?>
<a:theme xmlns:a="http://schemas.openxmlformats.org/drawingml/2006/main" name="DATA SHEET TEMPLATE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DATA SHEET TEMPLATE</Template>
  <TotalTime>81</TotalTime>
  <Words>304</Words>
  <Application>Microsoft Office PowerPoint</Application>
  <PresentationFormat>Custom</PresentationFormat>
  <Paragraphs>23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Arial Narrow</vt:lpstr>
      <vt:lpstr>Calibri</vt:lpstr>
      <vt:lpstr>DATA SHEET TEMPLATE</vt:lpstr>
      <vt:lpstr>PowerPoint Presentation</vt:lpstr>
    </vt:vector>
  </TitlesOfParts>
  <Company>Clydesdale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Simon Raglione-Hall</dc:creator>
  <cp:lastModifiedBy>Kirsty Murphy</cp:lastModifiedBy>
  <cp:revision>5</cp:revision>
  <cp:lastPrinted>2016-01-26T13:23:20Z</cp:lastPrinted>
  <dcterms:created xsi:type="dcterms:W3CDTF">2016-05-04T09:10:41Z</dcterms:created>
  <dcterms:modified xsi:type="dcterms:W3CDTF">2016-05-04T11:18:58Z</dcterms:modified>
</cp:coreProperties>
</file>